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1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0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3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4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4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7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3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3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8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3CEE5-1F8E-44DF-8CCF-896C41AB6E45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A97B1-5B48-4A22-BFB4-9DB82ED42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58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sz="3100" b="1" u="sng" dirty="0" err="1" smtClean="0"/>
              <a:t>Bellwork</a:t>
            </a:r>
            <a:r>
              <a:rPr lang="en-US" sz="3100" b="1" u="sng" dirty="0" smtClean="0"/>
              <a:t>  9-30-16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600" b="1" dirty="0" smtClean="0"/>
              <a:t>1) Large </a:t>
            </a:r>
            <a:r>
              <a:rPr lang="en-US" sz="3600" b="1" dirty="0"/>
              <a:t>cans of a certain kind of cream sell for $0.54 and small cans for </a:t>
            </a:r>
            <a:r>
              <a:rPr lang="en-US" sz="3600" b="1" dirty="0" smtClean="0"/>
              <a:t>   $</a:t>
            </a:r>
            <a:r>
              <a:rPr lang="en-US" sz="3600" b="1" dirty="0"/>
              <a:t>0.21. Roberta bought several cans for a total of $2.46. If she spent $0.78 more for the large cans than for the small cans, how many cans of each size did she buy?</a:t>
            </a:r>
            <a:br>
              <a:rPr lang="en-US" sz="3600" b="1" dirty="0"/>
            </a:br>
            <a:r>
              <a:rPr lang="en-US" sz="3100" dirty="0"/>
              <a:t> </a:t>
            </a:r>
            <a:br>
              <a:rPr lang="en-US" sz="3100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696200" cy="2590800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en-US" sz="3600" b="1" dirty="0" smtClean="0">
                <a:solidFill>
                  <a:schemeClr val="tx1"/>
                </a:solidFill>
              </a:rPr>
              <a:t>2) The </a:t>
            </a:r>
            <a:r>
              <a:rPr lang="en-US" sz="3600" b="1" dirty="0">
                <a:solidFill>
                  <a:schemeClr val="tx1"/>
                </a:solidFill>
              </a:rPr>
              <a:t>perimeter of a rectangle is 42 yards. The length of the rectangle is three yards more than twice the width. Find the dimensions of the rectangle.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4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Bellwork  9-30-16  1) Large cans of a certain kind of cream sell for $0.54 and small cans for    $0.21. Roberta bought several cans for a total of $2.46. If she spent $0.78 more for the large cans than for the small cans, how many cans of each size did she buy?       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 9-30-16  1) Large cans of a certain kind of cream sell for $0.54 and small cans for    $0.21. Roberta bought several cans for a total of $2.46. If she spent $0.78 more for the large cans than for the small cans, how many cans of each size did she buy?       </dc:title>
  <dc:creator>Jennifer Smith</dc:creator>
  <cp:lastModifiedBy>Jennifer Smith</cp:lastModifiedBy>
  <cp:revision>1</cp:revision>
  <dcterms:created xsi:type="dcterms:W3CDTF">2016-09-30T11:59:12Z</dcterms:created>
  <dcterms:modified xsi:type="dcterms:W3CDTF">2016-09-30T12:04:54Z</dcterms:modified>
</cp:coreProperties>
</file>